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43BEF-7E78-4454-AB84-1ABAE93CC166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832EA-9B05-48D5-A3E9-EBFB95FA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1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32EA-9B05-48D5-A3E9-EBFB95FAA1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1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094D-1B33-492A-B225-8252264585FD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City of Woodland Park Parks and Recreation Mobile Vendor Reservation Form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024C-B36D-43ED-82DF-23F3816B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0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9F2E-B1FD-488C-B15B-B7695214F71B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City of Woodland Park Parks and Recreation Mobile Vendor Reservation Form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024C-B36D-43ED-82DF-23F3816B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FE60-8CDC-4EA1-B146-1961BE80F212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City of Woodland Park Parks and Recreation Mobile Vendor Reservation Form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024C-B36D-43ED-82DF-23F3816B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3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48D7-4197-4136-8D9B-3EC1F7AC29BD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City of Woodland Park Parks and Recreation Mobile Vendor Reservation Form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024C-B36D-43ED-82DF-23F3816B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6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CC03-CADB-40BE-BD98-E16E41386890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City of Woodland Park Parks and Recreation Mobile Vendor Reservation Form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024C-B36D-43ED-82DF-23F3816B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4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FFBF-5A22-4C05-BA32-1426D26C5C48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City of Woodland Park Parks and Recreation Mobile Vendor Reservation Form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024C-B36D-43ED-82DF-23F3816B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7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86DA-C612-4336-B97B-BA03468A3525}" type="datetime1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City of Woodland Park Parks and Recreation Mobile Vendor Reservation Form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024C-B36D-43ED-82DF-23F3816B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DF53-CE26-421F-A858-D25689081109}" type="datetime1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City of Woodland Park Parks and Recreation Mobile Vendor Reservation Form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024C-B36D-43ED-82DF-23F3816B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2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9118-DE62-4E22-AF68-E8039B4ED4C7}" type="datetime1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City of Woodland Park Parks and Recreation Mobile Vendor Reservation Form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024C-B36D-43ED-82DF-23F3816B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5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622-FF93-45AD-A076-D99AEE0CB807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City of Woodland Park Parks and Recreation Mobile Vendor Reservation Form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024C-B36D-43ED-82DF-23F3816B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4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20A2-4B86-4E8E-9B7D-2B53D4A22E15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City of Woodland Park Parks and Recreation Mobile Vendor Reservation Form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024C-B36D-43ED-82DF-23F3816B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4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37FA-0954-4390-AC1F-3493A44F1CE0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City of Woodland Park Parks and Recreation Mobile Vendor Reservation Form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8024C-B36D-43ED-82DF-23F3816B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4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890" y="1"/>
            <a:ext cx="8716110" cy="650212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3600000">
            <a:off x="8429429" y="2183552"/>
            <a:ext cx="132822" cy="335933"/>
            <a:chOff x="8502040" y="576285"/>
            <a:chExt cx="132822" cy="369332"/>
          </a:xfrm>
        </p:grpSpPr>
        <p:sp>
          <p:nvSpPr>
            <p:cNvPr id="6" name="Rectangle 5"/>
            <p:cNvSpPr/>
            <p:nvPr/>
          </p:nvSpPr>
          <p:spPr>
            <a:xfrm rot="900000">
              <a:off x="8502040" y="636490"/>
              <a:ext cx="132521" cy="2782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876149">
              <a:off x="8527369" y="576285"/>
              <a:ext cx="107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 rot="3600000">
            <a:off x="8719455" y="2101322"/>
            <a:ext cx="132521" cy="362992"/>
            <a:chOff x="8502040" y="572201"/>
            <a:chExt cx="132521" cy="399081"/>
          </a:xfrm>
        </p:grpSpPr>
        <p:sp>
          <p:nvSpPr>
            <p:cNvPr id="9" name="Rectangle 8"/>
            <p:cNvSpPr/>
            <p:nvPr/>
          </p:nvSpPr>
          <p:spPr>
            <a:xfrm rot="900000">
              <a:off x="8502040" y="636490"/>
              <a:ext cx="132521" cy="2782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876149">
              <a:off x="8513101" y="572201"/>
              <a:ext cx="107493" cy="39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 rot="3600000">
            <a:off x="9022139" y="2023687"/>
            <a:ext cx="132521" cy="362992"/>
            <a:chOff x="8502038" y="572204"/>
            <a:chExt cx="132521" cy="399081"/>
          </a:xfrm>
        </p:grpSpPr>
        <p:sp>
          <p:nvSpPr>
            <p:cNvPr id="12" name="Rectangle 11"/>
            <p:cNvSpPr/>
            <p:nvPr/>
          </p:nvSpPr>
          <p:spPr>
            <a:xfrm rot="900000">
              <a:off x="8502038" y="636490"/>
              <a:ext cx="132521" cy="2782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876149">
              <a:off x="8513103" y="572204"/>
              <a:ext cx="107493" cy="39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" y="4946"/>
            <a:ext cx="3475887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MEADOW WOOD SPORTS COMPLEX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" y="1179443"/>
            <a:ext cx="347588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Location Approved: 1   2   3   </a:t>
            </a:r>
          </a:p>
          <a:p>
            <a:endParaRPr lang="en-US" sz="1600" dirty="0"/>
          </a:p>
          <a:p>
            <a:r>
              <a:rPr lang="en-US" sz="1600" dirty="0" smtClean="0"/>
              <a:t>Date(s) of Operation: </a:t>
            </a:r>
          </a:p>
          <a:p>
            <a:endParaRPr lang="en-US" sz="1600" dirty="0"/>
          </a:p>
          <a:p>
            <a:r>
              <a:rPr lang="en-US" sz="1600" dirty="0" smtClean="0"/>
              <a:t>________________________________</a:t>
            </a:r>
          </a:p>
          <a:p>
            <a:endParaRPr lang="en-US" sz="1600" dirty="0"/>
          </a:p>
          <a:p>
            <a:r>
              <a:rPr lang="en-US" sz="1600" dirty="0" smtClean="0"/>
              <a:t>Hours of Operation: </a:t>
            </a:r>
          </a:p>
          <a:p>
            <a:endParaRPr lang="en-US" sz="1600" dirty="0"/>
          </a:p>
          <a:p>
            <a:r>
              <a:rPr lang="en-US" sz="1600" dirty="0" smtClean="0"/>
              <a:t>________________________________</a:t>
            </a:r>
          </a:p>
          <a:p>
            <a:endParaRPr lang="en-US" sz="1600" dirty="0" smtClean="0"/>
          </a:p>
          <a:p>
            <a:r>
              <a:rPr lang="en-US" sz="1600" dirty="0" smtClean="0"/>
              <a:t>Vendor Name:</a:t>
            </a:r>
          </a:p>
          <a:p>
            <a:endParaRPr lang="en-US" sz="1600" dirty="0" smtClean="0"/>
          </a:p>
          <a:p>
            <a:r>
              <a:rPr lang="en-US" sz="1600" dirty="0" smtClean="0"/>
              <a:t>________________________________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________________________________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________________________________</a:t>
            </a:r>
          </a:p>
          <a:p>
            <a:r>
              <a:rPr lang="en-US" sz="1600" dirty="0" smtClean="0"/>
              <a:t>Parks &amp; Recreation Director Signature</a:t>
            </a:r>
          </a:p>
          <a:p>
            <a:endParaRPr lang="en-US" sz="1600" dirty="0"/>
          </a:p>
          <a:p>
            <a:r>
              <a:rPr lang="en-US" sz="1600" dirty="0" smtClean="0"/>
              <a:t>________________</a:t>
            </a:r>
          </a:p>
          <a:p>
            <a:r>
              <a:rPr lang="en-US" sz="1600" dirty="0" smtClean="0"/>
              <a:t>Date</a:t>
            </a:r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387548" y="6502122"/>
            <a:ext cx="5777948" cy="365125"/>
          </a:xfrm>
        </p:spPr>
        <p:txBody>
          <a:bodyPr/>
          <a:lstStyle/>
          <a:p>
            <a:pPr algn="r"/>
            <a:r>
              <a:rPr lang="en-US" sz="1400" dirty="0" smtClean="0"/>
              <a:t>City of Woodland Park Parks and Recreation Mobile Vendor Reservation Form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664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" y="1179443"/>
            <a:ext cx="347588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Location Approved: 1   </a:t>
            </a:r>
          </a:p>
          <a:p>
            <a:endParaRPr lang="en-US" sz="1600" dirty="0"/>
          </a:p>
          <a:p>
            <a:r>
              <a:rPr lang="en-US" sz="1600" dirty="0" smtClean="0"/>
              <a:t>Date(s) of Operation: </a:t>
            </a:r>
          </a:p>
          <a:p>
            <a:endParaRPr lang="en-US" sz="1600" dirty="0"/>
          </a:p>
          <a:p>
            <a:r>
              <a:rPr lang="en-US" sz="1600" dirty="0" smtClean="0"/>
              <a:t>________________________________</a:t>
            </a:r>
          </a:p>
          <a:p>
            <a:endParaRPr lang="en-US" sz="1600" dirty="0"/>
          </a:p>
          <a:p>
            <a:r>
              <a:rPr lang="en-US" sz="1600" dirty="0" smtClean="0"/>
              <a:t>Hours of Operation: </a:t>
            </a:r>
          </a:p>
          <a:p>
            <a:endParaRPr lang="en-US" sz="1600" dirty="0"/>
          </a:p>
          <a:p>
            <a:r>
              <a:rPr lang="en-US" sz="1600" dirty="0" smtClean="0"/>
              <a:t>________________________________</a:t>
            </a:r>
          </a:p>
          <a:p>
            <a:endParaRPr lang="en-US" sz="1600" dirty="0" smtClean="0"/>
          </a:p>
          <a:p>
            <a:r>
              <a:rPr lang="en-US" sz="1600" dirty="0" smtClean="0"/>
              <a:t>Vendor Name:</a:t>
            </a:r>
          </a:p>
          <a:p>
            <a:endParaRPr lang="en-US" sz="1600" dirty="0" smtClean="0"/>
          </a:p>
          <a:p>
            <a:r>
              <a:rPr lang="en-US" sz="1600" dirty="0" smtClean="0"/>
              <a:t>________________________________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________________________________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________________________________</a:t>
            </a:r>
          </a:p>
          <a:p>
            <a:r>
              <a:rPr lang="en-US" sz="1600" dirty="0" smtClean="0"/>
              <a:t>Parks &amp; Recreation Director Signature</a:t>
            </a:r>
          </a:p>
          <a:p>
            <a:endParaRPr lang="en-US" sz="1600" dirty="0"/>
          </a:p>
          <a:p>
            <a:r>
              <a:rPr lang="en-US" sz="1600" dirty="0" smtClean="0"/>
              <a:t>________________</a:t>
            </a:r>
          </a:p>
          <a:p>
            <a:r>
              <a:rPr lang="en-US" sz="1600" dirty="0" smtClean="0"/>
              <a:t>Date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587507" y="-1111618"/>
            <a:ext cx="6492876" cy="87161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3126818">
            <a:off x="5083701" y="1898164"/>
            <a:ext cx="305041" cy="324070"/>
            <a:chOff x="8421226" y="593851"/>
            <a:chExt cx="305041" cy="369332"/>
          </a:xfrm>
        </p:grpSpPr>
        <p:sp>
          <p:nvSpPr>
            <p:cNvPr id="6" name="Rectangle 5"/>
            <p:cNvSpPr/>
            <p:nvPr/>
          </p:nvSpPr>
          <p:spPr>
            <a:xfrm>
              <a:off x="8502040" y="636490"/>
              <a:ext cx="132521" cy="2782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8421226" y="593851"/>
              <a:ext cx="305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223692" y="3278191"/>
            <a:ext cx="165547" cy="66816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97" y="-1070"/>
            <a:ext cx="3469591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RED MOUNTAIN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ADVENTURE PARK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374297" y="6479623"/>
            <a:ext cx="5804452" cy="365125"/>
          </a:xfrm>
        </p:spPr>
        <p:txBody>
          <a:bodyPr/>
          <a:lstStyle/>
          <a:p>
            <a:pPr algn="r"/>
            <a:r>
              <a:rPr lang="en-US" sz="1400" dirty="0" smtClean="0"/>
              <a:t>City of Woodland Park Parks and Recreation Mobile Vendor Reservation Form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754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22209" y="5012"/>
            <a:ext cx="349809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BERGSTROM PARK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75890" y="685800"/>
            <a:ext cx="8709191" cy="5486400"/>
            <a:chOff x="101018" y="438150"/>
            <a:chExt cx="11907601" cy="54673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018" y="438150"/>
              <a:ext cx="11907601" cy="54673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612030" y="3005592"/>
              <a:ext cx="674970" cy="5316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1169026">
              <a:off x="9214941" y="2408793"/>
              <a:ext cx="674970" cy="4351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 rot="21389284">
              <a:off x="9781908" y="2327030"/>
              <a:ext cx="305041" cy="369332"/>
              <a:chOff x="8416939" y="583338"/>
              <a:chExt cx="305041" cy="36933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502040" y="636490"/>
                <a:ext cx="132521" cy="27829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flipH="1">
                <a:off x="8416939" y="583338"/>
                <a:ext cx="3050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 rot="180000">
              <a:off x="9389866" y="2432319"/>
              <a:ext cx="75691" cy="41148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80000">
              <a:off x="9582021" y="2417744"/>
              <a:ext cx="75691" cy="41148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80000">
              <a:off x="9788758" y="2385940"/>
              <a:ext cx="75691" cy="41148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300000">
              <a:off x="9660748" y="3356376"/>
              <a:ext cx="75691" cy="2743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300000">
              <a:off x="9868803" y="3341801"/>
              <a:ext cx="75691" cy="2743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300000">
              <a:off x="10074213" y="3324572"/>
              <a:ext cx="75691" cy="2743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" y="1179443"/>
            <a:ext cx="347588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Location Approved: 1   </a:t>
            </a:r>
          </a:p>
          <a:p>
            <a:endParaRPr lang="en-US" sz="1600" dirty="0"/>
          </a:p>
          <a:p>
            <a:r>
              <a:rPr lang="en-US" sz="1600" dirty="0" smtClean="0"/>
              <a:t>Date(s) of Operation: </a:t>
            </a:r>
          </a:p>
          <a:p>
            <a:endParaRPr lang="en-US" sz="1600" dirty="0"/>
          </a:p>
          <a:p>
            <a:r>
              <a:rPr lang="en-US" sz="1600" dirty="0" smtClean="0"/>
              <a:t>________________________________</a:t>
            </a:r>
          </a:p>
          <a:p>
            <a:endParaRPr lang="en-US" sz="1600" dirty="0"/>
          </a:p>
          <a:p>
            <a:r>
              <a:rPr lang="en-US" sz="1600" dirty="0" smtClean="0"/>
              <a:t>Hours of Operation: </a:t>
            </a:r>
          </a:p>
          <a:p>
            <a:endParaRPr lang="en-US" sz="1600" dirty="0"/>
          </a:p>
          <a:p>
            <a:r>
              <a:rPr lang="en-US" sz="1600" dirty="0" smtClean="0"/>
              <a:t>________________________________</a:t>
            </a:r>
          </a:p>
          <a:p>
            <a:endParaRPr lang="en-US" sz="1600" dirty="0" smtClean="0"/>
          </a:p>
          <a:p>
            <a:r>
              <a:rPr lang="en-US" sz="1600" dirty="0" smtClean="0"/>
              <a:t>Vendor Name:</a:t>
            </a:r>
          </a:p>
          <a:p>
            <a:endParaRPr lang="en-US" sz="1600" dirty="0" smtClean="0"/>
          </a:p>
          <a:p>
            <a:r>
              <a:rPr lang="en-US" sz="1600" dirty="0" smtClean="0"/>
              <a:t>________________________________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________________________________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________________________________</a:t>
            </a:r>
          </a:p>
          <a:p>
            <a:r>
              <a:rPr lang="en-US" sz="1600" dirty="0" smtClean="0"/>
              <a:t>Parks &amp; Recreation Director Signature</a:t>
            </a:r>
          </a:p>
          <a:p>
            <a:endParaRPr lang="en-US" sz="1600" dirty="0"/>
          </a:p>
          <a:p>
            <a:r>
              <a:rPr lang="en-US" sz="1600" dirty="0" smtClean="0"/>
              <a:t>________________</a:t>
            </a:r>
          </a:p>
          <a:p>
            <a:r>
              <a:rPr lang="en-US" sz="1600" dirty="0" smtClean="0"/>
              <a:t>Date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08035" y="6490402"/>
            <a:ext cx="5877046" cy="365125"/>
          </a:xfrm>
        </p:spPr>
        <p:txBody>
          <a:bodyPr/>
          <a:lstStyle/>
          <a:p>
            <a:pPr algn="r"/>
            <a:r>
              <a:rPr lang="en-US" sz="1400" dirty="0" smtClean="0"/>
              <a:t>City of Woodland Park Parks and Recreation Mobile Vendor Reservation Form</a:t>
            </a:r>
            <a:endParaRPr lang="en-US" sz="1400" dirty="0"/>
          </a:p>
        </p:txBody>
      </p:sp>
      <p:cxnSp>
        <p:nvCxnSpPr>
          <p:cNvPr id="18" name="Elbow Connector 17"/>
          <p:cNvCxnSpPr>
            <a:stCxn id="7" idx="3"/>
            <a:endCxn id="21" idx="3"/>
          </p:cNvCxnSpPr>
          <p:nvPr/>
        </p:nvCxnSpPr>
        <p:spPr>
          <a:xfrm rot="10800000" flipV="1">
            <a:off x="10265942" y="2773403"/>
            <a:ext cx="290739" cy="1397083"/>
          </a:xfrm>
          <a:prstGeom prst="bentConnector2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 rot="10800000">
            <a:off x="10183997" y="4170488"/>
            <a:ext cx="113414" cy="123191"/>
            <a:chOff x="4699591" y="1971423"/>
            <a:chExt cx="113414" cy="123191"/>
          </a:xfrm>
        </p:grpSpPr>
        <p:sp>
          <p:nvSpPr>
            <p:cNvPr id="21" name="Heptagon 20"/>
            <p:cNvSpPr/>
            <p:nvPr/>
          </p:nvSpPr>
          <p:spPr>
            <a:xfrm>
              <a:off x="4699591" y="1971423"/>
              <a:ext cx="113414" cy="123191"/>
            </a:xfrm>
            <a:prstGeom prst="hept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ptagon 21"/>
            <p:cNvSpPr/>
            <p:nvPr/>
          </p:nvSpPr>
          <p:spPr>
            <a:xfrm>
              <a:off x="4731489" y="2005420"/>
              <a:ext cx="49618" cy="55195"/>
            </a:xfrm>
            <a:prstGeom prst="hep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75890" y="6477153"/>
            <a:ext cx="2222158" cy="369332"/>
            <a:chOff x="3475890" y="6159099"/>
            <a:chExt cx="2222158" cy="369332"/>
          </a:xfrm>
        </p:grpSpPr>
        <p:grpSp>
          <p:nvGrpSpPr>
            <p:cNvPr id="28" name="Group 27"/>
            <p:cNvGrpSpPr/>
            <p:nvPr/>
          </p:nvGrpSpPr>
          <p:grpSpPr>
            <a:xfrm rot="10800000">
              <a:off x="3475890" y="6287699"/>
              <a:ext cx="113414" cy="123191"/>
              <a:chOff x="4699591" y="1971423"/>
              <a:chExt cx="113414" cy="123191"/>
            </a:xfrm>
          </p:grpSpPr>
          <p:sp>
            <p:nvSpPr>
              <p:cNvPr id="29" name="Heptagon 28"/>
              <p:cNvSpPr/>
              <p:nvPr/>
            </p:nvSpPr>
            <p:spPr>
              <a:xfrm>
                <a:off x="4699591" y="1971423"/>
                <a:ext cx="113414" cy="123191"/>
              </a:xfrm>
              <a:prstGeom prst="heptago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Heptagon 29"/>
              <p:cNvSpPr/>
              <p:nvPr/>
            </p:nvSpPr>
            <p:spPr>
              <a:xfrm>
                <a:off x="4731489" y="2005420"/>
                <a:ext cx="49618" cy="55195"/>
              </a:xfrm>
              <a:prstGeom prst="heptag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564835" y="6159099"/>
              <a:ext cx="2133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Electrical Outlet Post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991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22357" y="-1186571"/>
            <a:ext cx="6484975" cy="88543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0800000">
            <a:off x="6043657" y="6145062"/>
            <a:ext cx="113414" cy="123191"/>
            <a:chOff x="4699591" y="1971423"/>
            <a:chExt cx="113414" cy="123191"/>
          </a:xfrm>
        </p:grpSpPr>
        <p:sp>
          <p:nvSpPr>
            <p:cNvPr id="6" name="Heptagon 5"/>
            <p:cNvSpPr/>
            <p:nvPr/>
          </p:nvSpPr>
          <p:spPr>
            <a:xfrm>
              <a:off x="4699591" y="1971423"/>
              <a:ext cx="113414" cy="123191"/>
            </a:xfrm>
            <a:prstGeom prst="hept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ptagon 6"/>
            <p:cNvSpPr/>
            <p:nvPr/>
          </p:nvSpPr>
          <p:spPr>
            <a:xfrm>
              <a:off x="4731489" y="2005420"/>
              <a:ext cx="49618" cy="55195"/>
            </a:xfrm>
            <a:prstGeom prst="hep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9900000">
            <a:off x="6297161" y="6122696"/>
            <a:ext cx="132521" cy="369332"/>
            <a:chOff x="6297161" y="6122696"/>
            <a:chExt cx="132521" cy="369332"/>
          </a:xfrm>
        </p:grpSpPr>
        <p:sp>
          <p:nvSpPr>
            <p:cNvPr id="9" name="Rectangle 8"/>
            <p:cNvSpPr/>
            <p:nvPr/>
          </p:nvSpPr>
          <p:spPr>
            <a:xfrm rot="11700000">
              <a:off x="6297161" y="6164320"/>
              <a:ext cx="132521" cy="2782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1880000">
              <a:off x="6309415" y="6122696"/>
              <a:ext cx="107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cxnSp>
        <p:nvCxnSpPr>
          <p:cNvPr id="11" name="Elbow Connector 10"/>
          <p:cNvCxnSpPr>
            <a:stCxn id="10" idx="1"/>
            <a:endCxn id="6" idx="2"/>
          </p:cNvCxnSpPr>
          <p:nvPr/>
        </p:nvCxnSpPr>
        <p:spPr>
          <a:xfrm rot="10800000">
            <a:off x="6075128" y="6145062"/>
            <a:ext cx="234873" cy="159421"/>
          </a:xfrm>
          <a:prstGeom prst="bentConnector4">
            <a:avLst>
              <a:gd name="adj1" fmla="val 32540"/>
              <a:gd name="adj2" fmla="val 24339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10800000">
            <a:off x="7236782" y="6028720"/>
            <a:ext cx="113414" cy="123191"/>
            <a:chOff x="4699591" y="1971423"/>
            <a:chExt cx="113414" cy="123191"/>
          </a:xfrm>
        </p:grpSpPr>
        <p:sp>
          <p:nvSpPr>
            <p:cNvPr id="13" name="Heptagon 12"/>
            <p:cNvSpPr/>
            <p:nvPr/>
          </p:nvSpPr>
          <p:spPr>
            <a:xfrm>
              <a:off x="4699591" y="1971423"/>
              <a:ext cx="113414" cy="123191"/>
            </a:xfrm>
            <a:prstGeom prst="hept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ptagon 13"/>
            <p:cNvSpPr/>
            <p:nvPr/>
          </p:nvSpPr>
          <p:spPr>
            <a:xfrm>
              <a:off x="4731489" y="2005420"/>
              <a:ext cx="49618" cy="55195"/>
            </a:xfrm>
            <a:prstGeom prst="hep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0800000">
            <a:off x="6990544" y="6156767"/>
            <a:ext cx="133982" cy="369332"/>
            <a:chOff x="6990544" y="6156767"/>
            <a:chExt cx="133982" cy="369332"/>
          </a:xfrm>
        </p:grpSpPr>
        <p:sp>
          <p:nvSpPr>
            <p:cNvPr id="17" name="Rectangle 16"/>
            <p:cNvSpPr/>
            <p:nvPr/>
          </p:nvSpPr>
          <p:spPr>
            <a:xfrm rot="10740000">
              <a:off x="6990544" y="6200942"/>
              <a:ext cx="133982" cy="2809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7005940" y="6156767"/>
              <a:ext cx="107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10276913" y="5285688"/>
            <a:ext cx="113414" cy="123191"/>
            <a:chOff x="4699591" y="1971423"/>
            <a:chExt cx="113414" cy="123191"/>
          </a:xfrm>
        </p:grpSpPr>
        <p:sp>
          <p:nvSpPr>
            <p:cNvPr id="19" name="Heptagon 18"/>
            <p:cNvSpPr/>
            <p:nvPr/>
          </p:nvSpPr>
          <p:spPr>
            <a:xfrm>
              <a:off x="4699591" y="1971423"/>
              <a:ext cx="113414" cy="123191"/>
            </a:xfrm>
            <a:prstGeom prst="hept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ptagon 19"/>
            <p:cNvSpPr/>
            <p:nvPr/>
          </p:nvSpPr>
          <p:spPr>
            <a:xfrm>
              <a:off x="4731489" y="2005420"/>
              <a:ext cx="49618" cy="55195"/>
            </a:xfrm>
            <a:prstGeom prst="hep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 rot="10800000">
            <a:off x="8836769" y="5313284"/>
            <a:ext cx="113414" cy="123191"/>
            <a:chOff x="4699591" y="1971423"/>
            <a:chExt cx="113414" cy="123191"/>
          </a:xfrm>
        </p:grpSpPr>
        <p:sp>
          <p:nvSpPr>
            <p:cNvPr id="22" name="Heptagon 21"/>
            <p:cNvSpPr/>
            <p:nvPr/>
          </p:nvSpPr>
          <p:spPr>
            <a:xfrm>
              <a:off x="4699591" y="1971423"/>
              <a:ext cx="113414" cy="123191"/>
            </a:xfrm>
            <a:prstGeom prst="hept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ptagon 22"/>
            <p:cNvSpPr/>
            <p:nvPr/>
          </p:nvSpPr>
          <p:spPr>
            <a:xfrm>
              <a:off x="4731489" y="2005420"/>
              <a:ext cx="49618" cy="55195"/>
            </a:xfrm>
            <a:prstGeom prst="hep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Elbow Connector 25"/>
          <p:cNvCxnSpPr>
            <a:stCxn id="23" idx="5"/>
            <a:endCxn id="25" idx="3"/>
          </p:cNvCxnSpPr>
          <p:nvPr/>
        </p:nvCxnSpPr>
        <p:spPr>
          <a:xfrm flipH="1">
            <a:off x="8802533" y="5391546"/>
            <a:ext cx="110838" cy="374064"/>
          </a:xfrm>
          <a:prstGeom prst="bentConnector3">
            <a:avLst>
              <a:gd name="adj1" fmla="val 887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0" idx="1"/>
            <a:endCxn id="24" idx="3"/>
          </p:cNvCxnSpPr>
          <p:nvPr/>
        </p:nvCxnSpPr>
        <p:spPr>
          <a:xfrm rot="10800000" flipV="1">
            <a:off x="9302639" y="5339386"/>
            <a:ext cx="1006173" cy="310980"/>
          </a:xfrm>
          <a:prstGeom prst="bentConnector2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 rot="12000000">
            <a:off x="8688498" y="5550690"/>
            <a:ext cx="132521" cy="369332"/>
            <a:chOff x="8681124" y="5764541"/>
            <a:chExt cx="132521" cy="369332"/>
          </a:xfrm>
        </p:grpSpPr>
        <p:sp>
          <p:nvSpPr>
            <p:cNvPr id="28" name="Rectangle 27"/>
            <p:cNvSpPr/>
            <p:nvPr/>
          </p:nvSpPr>
          <p:spPr>
            <a:xfrm rot="11700000">
              <a:off x="8681124" y="5795488"/>
              <a:ext cx="132521" cy="2782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1580000">
              <a:off x="8690766" y="5764541"/>
              <a:ext cx="107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 rot="10800000">
            <a:off x="9087917" y="5615820"/>
            <a:ext cx="369332" cy="132851"/>
            <a:chOff x="9021551" y="5652690"/>
            <a:chExt cx="369332" cy="132851"/>
          </a:xfrm>
        </p:grpSpPr>
        <p:sp>
          <p:nvSpPr>
            <p:cNvPr id="29" name="Rectangle 28"/>
            <p:cNvSpPr/>
            <p:nvPr/>
          </p:nvSpPr>
          <p:spPr>
            <a:xfrm rot="7380000">
              <a:off x="9149055" y="5580133"/>
              <a:ext cx="132521" cy="2782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 rot="7440000">
              <a:off x="9152470" y="5521771"/>
              <a:ext cx="107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cxnSp>
        <p:nvCxnSpPr>
          <p:cNvPr id="32" name="Elbow Connector 31"/>
          <p:cNvCxnSpPr>
            <a:stCxn id="29" idx="0"/>
          </p:cNvCxnSpPr>
          <p:nvPr/>
        </p:nvCxnSpPr>
        <p:spPr>
          <a:xfrm rot="10800000">
            <a:off x="8893485" y="5434382"/>
            <a:ext cx="253301" cy="171913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 rot="10800000">
            <a:off x="10978681" y="5172960"/>
            <a:ext cx="113414" cy="123191"/>
            <a:chOff x="4699591" y="1971423"/>
            <a:chExt cx="113414" cy="123191"/>
          </a:xfrm>
        </p:grpSpPr>
        <p:sp>
          <p:nvSpPr>
            <p:cNvPr id="34" name="Heptagon 33"/>
            <p:cNvSpPr/>
            <p:nvPr/>
          </p:nvSpPr>
          <p:spPr>
            <a:xfrm>
              <a:off x="4699591" y="1971423"/>
              <a:ext cx="113414" cy="123191"/>
            </a:xfrm>
            <a:prstGeom prst="hept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ptagon 34"/>
            <p:cNvSpPr/>
            <p:nvPr/>
          </p:nvSpPr>
          <p:spPr>
            <a:xfrm>
              <a:off x="4731489" y="2005420"/>
              <a:ext cx="49618" cy="55195"/>
            </a:xfrm>
            <a:prstGeom prst="hep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Elbow Connector 36"/>
          <p:cNvCxnSpPr>
            <a:stCxn id="36" idx="1"/>
            <a:endCxn id="35" idx="4"/>
          </p:cNvCxnSpPr>
          <p:nvPr/>
        </p:nvCxnSpPr>
        <p:spPr>
          <a:xfrm rot="10800000">
            <a:off x="11060197" y="5226658"/>
            <a:ext cx="149300" cy="256504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 rot="11040000">
            <a:off x="11197596" y="5297561"/>
            <a:ext cx="132521" cy="369332"/>
            <a:chOff x="11197596" y="5253317"/>
            <a:chExt cx="132521" cy="369332"/>
          </a:xfrm>
        </p:grpSpPr>
        <p:sp>
          <p:nvSpPr>
            <p:cNvPr id="38" name="Rectangle 37"/>
            <p:cNvSpPr/>
            <p:nvPr/>
          </p:nvSpPr>
          <p:spPr>
            <a:xfrm rot="10500000">
              <a:off x="11197596" y="5295057"/>
              <a:ext cx="132521" cy="2782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 rot="10500000">
              <a:off x="11209812" y="5253317"/>
              <a:ext cx="108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</p:grpSp>
      <p:sp>
        <p:nvSpPr>
          <p:cNvPr id="47" name="Rectangle 46"/>
          <p:cNvSpPr/>
          <p:nvPr/>
        </p:nvSpPr>
        <p:spPr>
          <a:xfrm rot="11488869">
            <a:off x="6919892" y="5926672"/>
            <a:ext cx="78897" cy="3186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endCxn id="13" idx="1"/>
          </p:cNvCxnSpPr>
          <p:nvPr/>
        </p:nvCxnSpPr>
        <p:spPr>
          <a:xfrm flipV="1">
            <a:off x="6995304" y="6072687"/>
            <a:ext cx="241477" cy="106823"/>
          </a:xfrm>
          <a:prstGeom prst="bentConnector3">
            <a:avLst>
              <a:gd name="adj1" fmla="val 596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636" y="2742"/>
            <a:ext cx="333315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MEMORIAL PARK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" y="1179443"/>
            <a:ext cx="347588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Location Approved: 1   2   3   4   5</a:t>
            </a:r>
          </a:p>
          <a:p>
            <a:endParaRPr lang="en-US" sz="1600" dirty="0"/>
          </a:p>
          <a:p>
            <a:r>
              <a:rPr lang="en-US" sz="1600" dirty="0" smtClean="0"/>
              <a:t>Date(s) of Operation: </a:t>
            </a:r>
          </a:p>
          <a:p>
            <a:endParaRPr lang="en-US" sz="1600" dirty="0"/>
          </a:p>
          <a:p>
            <a:r>
              <a:rPr lang="en-US" sz="1600" dirty="0" smtClean="0"/>
              <a:t>________________________________</a:t>
            </a:r>
          </a:p>
          <a:p>
            <a:endParaRPr lang="en-US" sz="1600" dirty="0"/>
          </a:p>
          <a:p>
            <a:r>
              <a:rPr lang="en-US" sz="1600" dirty="0" smtClean="0"/>
              <a:t>Hours of Operation: </a:t>
            </a:r>
          </a:p>
          <a:p>
            <a:endParaRPr lang="en-US" sz="1600" dirty="0"/>
          </a:p>
          <a:p>
            <a:r>
              <a:rPr lang="en-US" sz="1600" dirty="0" smtClean="0"/>
              <a:t>________________________________</a:t>
            </a:r>
          </a:p>
          <a:p>
            <a:endParaRPr lang="en-US" sz="1600" dirty="0" smtClean="0"/>
          </a:p>
          <a:p>
            <a:r>
              <a:rPr lang="en-US" sz="1600" dirty="0" smtClean="0"/>
              <a:t>Vendor Name:</a:t>
            </a:r>
          </a:p>
          <a:p>
            <a:endParaRPr lang="en-US" sz="1600" dirty="0" smtClean="0"/>
          </a:p>
          <a:p>
            <a:r>
              <a:rPr lang="en-US" sz="1600" dirty="0" smtClean="0"/>
              <a:t>________________________________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________________________________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________________________________</a:t>
            </a:r>
          </a:p>
          <a:p>
            <a:r>
              <a:rPr lang="en-US" sz="1600" dirty="0" smtClean="0"/>
              <a:t>Parks &amp; Recreation Director Signature</a:t>
            </a:r>
          </a:p>
          <a:p>
            <a:endParaRPr lang="en-US" sz="1600" dirty="0"/>
          </a:p>
          <a:p>
            <a:r>
              <a:rPr lang="en-US" sz="1600" dirty="0" smtClean="0"/>
              <a:t>________________</a:t>
            </a:r>
          </a:p>
          <a:p>
            <a:r>
              <a:rPr lang="en-US" sz="1600" dirty="0" smtClean="0"/>
              <a:t>Date</a:t>
            </a:r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89086" y="6494973"/>
            <a:ext cx="5900260" cy="365125"/>
          </a:xfrm>
        </p:spPr>
        <p:txBody>
          <a:bodyPr/>
          <a:lstStyle/>
          <a:p>
            <a:pPr algn="r"/>
            <a:r>
              <a:rPr lang="en-US" sz="1400" dirty="0" smtClean="0"/>
              <a:t>City of Woodland Park Parks and Recreation Mobile Vendor Reservation Form</a:t>
            </a:r>
            <a:endParaRPr lang="en-US" sz="1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3383126" y="6477153"/>
            <a:ext cx="2222158" cy="369332"/>
            <a:chOff x="3475890" y="6159099"/>
            <a:chExt cx="2222158" cy="369332"/>
          </a:xfrm>
        </p:grpSpPr>
        <p:grpSp>
          <p:nvGrpSpPr>
            <p:cNvPr id="44" name="Group 43"/>
            <p:cNvGrpSpPr/>
            <p:nvPr/>
          </p:nvGrpSpPr>
          <p:grpSpPr>
            <a:xfrm rot="10800000">
              <a:off x="3475890" y="6287699"/>
              <a:ext cx="113414" cy="123191"/>
              <a:chOff x="4699591" y="1971423"/>
              <a:chExt cx="113414" cy="123191"/>
            </a:xfrm>
          </p:grpSpPr>
          <p:sp>
            <p:nvSpPr>
              <p:cNvPr id="46" name="Heptagon 45"/>
              <p:cNvSpPr/>
              <p:nvPr/>
            </p:nvSpPr>
            <p:spPr>
              <a:xfrm>
                <a:off x="4699591" y="1971423"/>
                <a:ext cx="113414" cy="123191"/>
              </a:xfrm>
              <a:prstGeom prst="heptago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Heptagon 48"/>
              <p:cNvSpPr/>
              <p:nvPr/>
            </p:nvSpPr>
            <p:spPr>
              <a:xfrm>
                <a:off x="4731489" y="2005420"/>
                <a:ext cx="49618" cy="55195"/>
              </a:xfrm>
              <a:prstGeom prst="heptag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3564835" y="6159099"/>
              <a:ext cx="2133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Electrical Outlet Post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2541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191</Words>
  <Application>Microsoft Office PowerPoint</Application>
  <PresentationFormat>Widescreen</PresentationFormat>
  <Paragraphs>114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Varner</dc:creator>
  <cp:lastModifiedBy>Ally Russo</cp:lastModifiedBy>
  <cp:revision>31</cp:revision>
  <cp:lastPrinted>2018-06-19T17:37:25Z</cp:lastPrinted>
  <dcterms:created xsi:type="dcterms:W3CDTF">2018-06-06T15:10:34Z</dcterms:created>
  <dcterms:modified xsi:type="dcterms:W3CDTF">2023-02-13T18:43:15Z</dcterms:modified>
</cp:coreProperties>
</file>